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0"/>
    <p:restoredTop sz="94553"/>
  </p:normalViewPr>
  <p:slideViewPr>
    <p:cSldViewPr snapToGrid="0">
      <p:cViewPr varScale="1">
        <p:scale>
          <a:sx n="104" d="100"/>
          <a:sy n="104" d="100"/>
        </p:scale>
        <p:origin x="4752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February 28 – March 4,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315446791"/>
              </p:ext>
            </p:extLst>
          </p:nvPr>
        </p:nvGraphicFramePr>
        <p:xfrm>
          <a:off x="266700" y="1353538"/>
          <a:ext cx="3458675" cy="176488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Dr. Seuss Week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886764766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6.4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Medial Vowel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 </a:t>
                      </a:r>
                      <a:r>
                        <a:rPr lang="en-US" sz="1200" u="none" strike="noStrike" cap="none" dirty="0" err="1">
                          <a:latin typeface="Comfortaa"/>
                        </a:rPr>
                        <a:t>van,zip,zap</a:t>
                      </a:r>
                      <a:r>
                        <a:rPr lang="en-US" sz="1200" u="none" strike="noStrike" cap="none" dirty="0">
                          <a:latin typeface="Comfortaa"/>
                        </a:rPr>
                        <a:t>, sap, lap, can , yam)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21 a</a:t>
                      </a:r>
                      <a:r>
                        <a:rPr lang="en-US" sz="1400" u="none" strike="noStrike" cap="none" dirty="0" err="1">
                          <a:latin typeface="Comfortaa"/>
                        </a:rPr>
                        <a:t>nd</a:t>
                      </a:r>
                      <a:r>
                        <a:rPr lang="en" sz="1400" u="none" strike="noStrike" cap="none" dirty="0">
                          <a:latin typeface="Comfortaa"/>
                        </a:rPr>
                        <a:t> 22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658861565"/>
              </p:ext>
            </p:extLst>
          </p:nvPr>
        </p:nvGraphicFramePr>
        <p:xfrm>
          <a:off x="3803200" y="3293912"/>
          <a:ext cx="3676650" cy="370827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43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59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Don’t forget you can order yearbooks online.  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100" b="0" i="0" u="none" strike="noStrike" noProof="0" dirty="0"/>
                        <a:t>O</a:t>
                      </a:r>
                      <a:r>
                        <a:rPr lang="en-US" sz="1100" b="0" i="0" u="none" strike="noStrike" noProof="0" dirty="0"/>
                        <a:t>u</a:t>
                      </a:r>
                      <a:r>
                        <a:rPr lang="en" sz="11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9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909425952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Unknown number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Teen numbers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919563" y="356631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0" name="Picture 6" descr="Image preview">
            <a:extLst>
              <a:ext uri="{FF2B5EF4-FFF2-40B4-BE49-F238E27FC236}">
                <a16:creationId xmlns:a16="http://schemas.microsoft.com/office/drawing/2014/main" id="{694495C8-2771-3F45-9CD5-317641007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154" y="4115467"/>
            <a:ext cx="1018734" cy="88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91 SCHOOL YEARBOOK CLIPART - * Clipart">
            <a:extLst>
              <a:ext uri="{FF2B5EF4-FFF2-40B4-BE49-F238E27FC236}">
                <a16:creationId xmlns:a16="http://schemas.microsoft.com/office/drawing/2014/main" id="{34966334-36C5-A647-90A8-528BF13C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13" y="4282546"/>
            <a:ext cx="1102083" cy="87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6  Week 4:   Home of the Free and the Brave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12551619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blends &amp; L blends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eep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912576782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makes the USA special?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90078852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Cut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Must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Said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when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792792511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Belong, Country, Right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 American, crowd, customer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Apple Pie 4th of July and Happy Birthday to the U.S.!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258483407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van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zip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zap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sap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lap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can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yam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Asking for Help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8330</TotalTime>
  <Words>370</Words>
  <Application>Microsoft Macintosh PowerPoint</Application>
  <PresentationFormat>Custom</PresentationFormat>
  <Paragraphs>92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Wingdings</vt:lpstr>
      <vt:lpstr>Impact</vt:lpstr>
      <vt:lpstr>Comfortaa</vt:lpstr>
      <vt:lpstr>Roboto Mono</vt:lpstr>
      <vt:lpstr>Oswald</vt:lpstr>
      <vt:lpstr>Simple Light</vt:lpstr>
      <vt:lpstr>We are SUPERheroes! Students Using their Powers to Engage in Reading!</vt:lpstr>
      <vt:lpstr>Module 6  Week 4:   Home of the Free and the Brave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873</cp:revision>
  <cp:lastPrinted>2022-01-31T13:42:33Z</cp:lastPrinted>
  <dcterms:modified xsi:type="dcterms:W3CDTF">2022-02-17T19:25:02Z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